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58" d="100"/>
          <a:sy n="58" d="100"/>
        </p:scale>
        <p:origin x="16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лисман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лисман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лисман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лисман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лисман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2017-11-01T02:50:32Z</dcterms:created>
  <dcterms:modified xsi:type="dcterms:W3CDTF">2020-04-13T13:11:18Z</dcterms:modified>
</cp:coreProperties>
</file>